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71" r:id="rId10"/>
    <p:sldId id="270" r:id="rId11"/>
    <p:sldId id="269" r:id="rId12"/>
    <p:sldId id="268" r:id="rId13"/>
    <p:sldId id="267" r:id="rId14"/>
    <p:sldId id="266" r:id="rId15"/>
    <p:sldId id="274" r:id="rId16"/>
    <p:sldId id="265" r:id="rId17"/>
    <p:sldId id="264" r:id="rId18"/>
    <p:sldId id="272" r:id="rId19"/>
    <p:sldId id="275" r:id="rId20"/>
    <p:sldId id="273" r:id="rId21"/>
  </p:sldIdLst>
  <p:sldSz cx="12192000" cy="6858000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Product Sans" panose="020B0403030502040203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7FBD-0141-9D91-0201-3B61C831D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3D13F-004F-C9C9-3E17-FF2D936F9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00401-E2FE-933F-6320-65873992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DD2AE-E91C-3337-D76D-600E68653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A8E95-77B7-FF0C-B4F8-9C35F140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93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50FE-2724-30D3-E7E9-E90615F4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A050D-B64B-D83E-22F6-16F7E07EC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B006E-1612-37E1-3ED8-2F90617F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7B0E6-0566-8879-6298-252050C70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2CD2-1A10-7134-BE69-65F86B288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2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B0A07-CBAB-2350-40B0-2992FAE71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363F4-CD3E-1B9E-C7B5-AA1C109CE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932D3-5855-BEF7-39F3-DA4BB928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5441F-6EC9-B4FF-EEF2-6663D22C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428D6-0BED-4510-D54D-A88528AE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CB06-C1A8-8BB0-9416-180C7890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CF9AF-1067-8FE4-00EE-6745F186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F60A0-1DDE-2E07-6B56-7E22E3CA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20570-741C-A9F6-E3A9-4144D709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0513-49A3-17CB-693A-000DB411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4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DE68-76FA-5449-E43E-872EE505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5BBC7-7346-2AE5-8837-F881B4EF9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E1A18-D1BB-197D-38BD-933C88B9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02589-0F67-60FA-CE55-47D66FC96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9ACAD-3CB9-4084-183A-89FABCF3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CAC20-413A-53C6-5F74-C617D425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E9C1-6C94-7027-BCED-F80E5D272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82FE0-EB27-B6C5-B530-6F5D3C130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EA54C-FBFE-F8EE-7FF0-6D14FF98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42563-0489-0B9B-09B6-C7131BE54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E9855-790C-9ABD-032E-7B40C11C3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83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D823-41B0-D95D-5B63-5CE2D6C0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5CD1A-0802-AC8C-A814-08BC7C449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89EC6A-1F99-1250-3D22-0B365C38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EE4427-17E3-85E1-7C9D-DFB83F44D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FAB5EF-A62D-31A6-A600-44F64AAEA2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94A6A-C0D1-9E58-9E7D-3B4682E8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429EA-4C7D-F17A-5797-6C127A46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E6606-E02A-F80C-7D0E-C145A4E4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66F72-E1F3-9010-C935-388AAE78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6BFD10-B185-42CA-842D-7BD3E0B4D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A94A1-7198-D854-AE3C-33C44788F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93F27-E054-DCB9-B9FE-90EE6658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5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CB06-FB99-8D1F-F67E-92C79F11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8E57EC-BAA1-C07F-0735-76D4311CB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4D670-63E4-A686-FE68-26CEF47F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97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8E7D-14CF-BA6E-A6D4-2853F932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1172-FA58-8DC2-0395-21DB6D89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603E4-5042-9785-18AD-285B434E0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899A1-3E47-D33D-B65D-E600DE560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BE68F-430A-9C50-0211-A47DC949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C018F-D546-943D-15B2-212E43B9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7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6CD9D-CF65-5E73-2B05-75EEB776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8E5B7-CF8E-C2FC-6627-C54344334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8D9F4-7418-B2E0-1A2E-9AD021D2F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AFB34-E7D4-B7E7-CCF2-8A7AEB30E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1E3CD-81B6-328D-BDEC-0F43EBE20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E1FF7-38DC-3510-AA5F-EE6B111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2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16B27-3A28-1736-0A73-2D7F3A7B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73F08-38A4-0E78-0C68-5193374F9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24391-4F9D-36FA-5830-93C5CB1E97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44D43-1CC3-4FD3-A98D-BEBFBFBE2C3B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FC4B8-D1AD-1364-7134-E6A64D91A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22B8-A35F-380F-2639-235FBBB27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C9B7-A244-4FE1-9056-6470D08E6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1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boston.gov/dataset/crime-incident-reports-august-2015-to-date-source-new-system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752D9B-E100-AF2F-4F82-50F2DFE4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14844" r="8333" b="148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82FD23-DB1F-17DD-6080-58D8D7A523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5EDB3-0548-1356-DD79-17D66BA8396C}"/>
              </a:ext>
            </a:extLst>
          </p:cNvPr>
          <p:cNvSpPr txBox="1"/>
          <p:nvPr/>
        </p:nvSpPr>
        <p:spPr>
          <a:xfrm>
            <a:off x="2286000" y="1545775"/>
            <a:ext cx="76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Product Sans" panose="020B0403030502040203" pitchFamily="34" charset="0"/>
              </a:rPr>
              <a:t>Crimes in Boston: </a:t>
            </a:r>
            <a:r>
              <a:rPr lang="en-US" sz="2800" b="1" dirty="0">
                <a:solidFill>
                  <a:srgbClr val="FFC000"/>
                </a:solidFill>
                <a:latin typeface="Product Sans" panose="020B0403030502040203" pitchFamily="34" charset="0"/>
              </a:rPr>
              <a:t>Data Analysis using 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116AC-6056-D1B4-E7F1-8B9E32D48BAC}"/>
              </a:ext>
            </a:extLst>
          </p:cNvPr>
          <p:cNvSpPr txBox="1"/>
          <p:nvPr/>
        </p:nvSpPr>
        <p:spPr>
          <a:xfrm>
            <a:off x="3410072" y="3232354"/>
            <a:ext cx="5371855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Product Sans" panose="020B0403030502040203" pitchFamily="34" charset="0"/>
              </a:rPr>
              <a:t>Prepared By: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Product Sans" panose="020B0403030502040203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Mir Rafiul Ahmed ( 2017231005)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Md. </a:t>
            </a: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Soumit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Farhan (2017231024)</a:t>
            </a:r>
          </a:p>
          <a:p>
            <a:pPr algn="ctr"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Toumik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Akter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Snaha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(2017231037) </a:t>
            </a:r>
          </a:p>
          <a:p>
            <a:pPr algn="ctr"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Esrat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Jahan Eva (2017231039)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Khadija </a:t>
            </a: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Akter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(2017231045)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Md. </a:t>
            </a: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Atahar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Shehab (2017231052)</a:t>
            </a:r>
          </a:p>
          <a:p>
            <a:pPr algn="ctr"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Prosenjit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Deb (2017231058)</a:t>
            </a:r>
          </a:p>
          <a:p>
            <a:pPr algn="ctr">
              <a:spcBef>
                <a:spcPts val="600"/>
              </a:spcBef>
            </a:pPr>
            <a:r>
              <a:rPr lang="en-US" sz="1600" dirty="0" err="1">
                <a:solidFill>
                  <a:schemeClr val="bg1"/>
                </a:solidFill>
                <a:latin typeface="Product Sans" panose="020B0403030502040203" pitchFamily="34" charset="0"/>
              </a:rPr>
              <a:t>Mahin</a:t>
            </a: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 Iqbal Chowdhury (2017231068)</a:t>
            </a:r>
          </a:p>
          <a:p>
            <a:pPr algn="ctr">
              <a:spcBef>
                <a:spcPts val="600"/>
              </a:spcBef>
            </a:pPr>
            <a:r>
              <a:rPr lang="en-US" sz="1600" dirty="0">
                <a:solidFill>
                  <a:schemeClr val="bg1"/>
                </a:solidFill>
                <a:latin typeface="Product Sans" panose="020B0403030502040203" pitchFamily="34" charset="0"/>
              </a:rPr>
              <a:t>Md. Imam Hossain ((2016231038)</a:t>
            </a:r>
          </a:p>
        </p:txBody>
      </p:sp>
    </p:spTree>
    <p:extLst>
      <p:ext uri="{BB962C8B-B14F-4D97-AF65-F5344CB8AC3E}">
        <p14:creationId xmlns:p14="http://schemas.microsoft.com/office/powerpoint/2010/main" val="58962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Top Crime and Area Analysis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EEAA7AB-E264-60CF-543D-37EC80C89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2" y="1299103"/>
            <a:ext cx="4572000" cy="5226388"/>
          </a:xfrm>
          <a:prstGeom prst="rect">
            <a:avLst/>
          </a:prstGeom>
        </p:spPr>
      </p:pic>
      <p:pic>
        <p:nvPicPr>
          <p:cNvPr id="7" name="Picture 6" descr="Chart, funnel chart&#10;&#10;Description automatically generated">
            <a:extLst>
              <a:ext uri="{FF2B5EF4-FFF2-40B4-BE49-F238E27FC236}">
                <a16:creationId xmlns:a16="http://schemas.microsoft.com/office/drawing/2014/main" id="{055D94B2-442A-AD7E-F97D-C18A18D87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69" y="1189512"/>
            <a:ext cx="4894970" cy="55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8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Crime Frequency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5D6830-5999-3F98-36F1-BED39459F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0" y="1219200"/>
            <a:ext cx="4821499" cy="5511598"/>
          </a:xfrm>
          <a:prstGeom prst="rect">
            <a:avLst/>
          </a:prstGeom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93C04A3A-1793-15B6-FCCA-3AE0F058E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8" y="560438"/>
            <a:ext cx="4145743" cy="61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68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Heatmap of Crime By Location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70BF3AE-AECC-7740-D4A9-BDD3769F6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012889"/>
            <a:ext cx="9410648" cy="575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4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Crime Analysis Over Time Period 2016-18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D10EE3B5-2E3A-7024-7288-D954EF3D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2" y="1474837"/>
            <a:ext cx="3829416" cy="437752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9230DB7-9533-4456-D1D9-8F62363CC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13" y="1474837"/>
            <a:ext cx="3829416" cy="4377519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B57EE63A-3579-BC5D-C562-868A95D83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74" y="1474837"/>
            <a:ext cx="3829416" cy="437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Deep Crime Analysis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7614D4-8235-E43E-0624-C0E12F23A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38" y="745105"/>
            <a:ext cx="5029200" cy="574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10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153C5F-2094-7EF8-79A2-8AE430039987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Time Series Forecasting 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31D1E2-3315-A944-777F-61EDCFFE7A6C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8D9CA6A-E8CE-75BE-1B20-D390BB9C2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4" y="1461475"/>
            <a:ext cx="3442348" cy="393505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0CE1FC6-D72C-33B7-EF13-0202A8C78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94" y="1461474"/>
            <a:ext cx="3545732" cy="4053231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74A29C74-CC48-1E70-C5CF-BEBC06005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2" y="1461474"/>
            <a:ext cx="3545732" cy="40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Regression Analysis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0FFAB00-87FD-B6EB-88AD-D6D250F31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9" y="1600096"/>
            <a:ext cx="10683554" cy="25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08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Regression (cont.)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98904EC-0999-0124-FF32-33B7ECA29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28" y="1938200"/>
            <a:ext cx="4432935" cy="4058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092212-E761-DA48-E03E-A41D47C52895}"/>
              </a:ext>
            </a:extLst>
          </p:cNvPr>
          <p:cNvSpPr txBox="1"/>
          <p:nvPr/>
        </p:nvSpPr>
        <p:spPr>
          <a:xfrm>
            <a:off x="1199536" y="1455796"/>
            <a:ext cx="314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Regression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91CAE7-811D-1DDB-63D2-766D0678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9" y="1609684"/>
            <a:ext cx="4206605" cy="4557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F73CC7-3BF2-36F0-15E9-5438CC7181E0}"/>
              </a:ext>
            </a:extLst>
          </p:cNvPr>
          <p:cNvSpPr txBox="1"/>
          <p:nvPr/>
        </p:nvSpPr>
        <p:spPr>
          <a:xfrm>
            <a:off x="7418440" y="1148019"/>
            <a:ext cx="314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Multivariate Regression</a:t>
            </a:r>
          </a:p>
        </p:txBody>
      </p:sp>
    </p:spTree>
    <p:extLst>
      <p:ext uri="{BB962C8B-B14F-4D97-AF65-F5344CB8AC3E}">
        <p14:creationId xmlns:p14="http://schemas.microsoft.com/office/powerpoint/2010/main" val="131975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D8F9A-0309-B118-A442-9E7E6FA64C9B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Heteroscedasticity Test (Breusch-Pagan Test and White Test)  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EB354F-45E6-CC61-9A7C-D808723AE484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126D05-4445-DC40-A6A2-5F33DBC6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" y="1560716"/>
            <a:ext cx="3363070" cy="216114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60BEA40-E9CB-2281-0F67-74F448820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010" y="1793940"/>
            <a:ext cx="4991241" cy="169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21DAA-F9F0-1753-B740-815064C59475}"/>
              </a:ext>
            </a:extLst>
          </p:cNvPr>
          <p:cNvSpPr txBox="1"/>
          <p:nvPr/>
        </p:nvSpPr>
        <p:spPr>
          <a:xfrm>
            <a:off x="540774" y="4040590"/>
            <a:ext cx="1100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Multicollinearity Test (VIF) 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CFF789-5801-5ED5-8274-93F181D71892}"/>
              </a:ext>
            </a:extLst>
          </p:cNvPr>
          <p:cNvCxnSpPr>
            <a:cxnSpLocks/>
          </p:cNvCxnSpPr>
          <p:nvPr/>
        </p:nvCxnSpPr>
        <p:spPr>
          <a:xfrm>
            <a:off x="648929" y="4409923"/>
            <a:ext cx="235011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5F0D738-2D41-90B8-39AE-B72BF7B566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" y="4959569"/>
            <a:ext cx="2822295" cy="74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81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5128DC-9819-40B3-43AE-08219779D68F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Contribution Acknowledgement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626F8C-9300-7C80-848A-847ABA7F8527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E64D2F-2B62-E240-9F35-0144AF028DDD}"/>
              </a:ext>
            </a:extLst>
          </p:cNvPr>
          <p:cNvSpPr txBox="1"/>
          <p:nvPr/>
        </p:nvSpPr>
        <p:spPr>
          <a:xfrm>
            <a:off x="737419" y="1445342"/>
            <a:ext cx="10422194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Md.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Atahar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Shehab (2017231052)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Initial Steps, Data Import</a:t>
            </a:r>
          </a:p>
          <a:p>
            <a:pPr>
              <a:spcBef>
                <a:spcPts val="600"/>
              </a:spcBef>
            </a:pPr>
            <a:endParaRPr lang="en-US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Md.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Soumit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Farhan (2017231024)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Installing Packages, Summary Statistics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Md. Imam Hossain ((2016231038)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Creating Data frame, Recoding, Data Visualization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Khadija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Akter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(2017231045)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Data Sorting, Specific Data Fetching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Toumik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Akter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Snaha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(2017231037)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Top 10 Crimes, Top Areas Involved, Frequency of Crime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Mir Rafiul Ahmed ( 2017231005)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Area of Crime evolved over time, Deep Crime Analytics and Time Series Forecasting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Prosenjit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Deb (2017231058)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Data Frame Creation Part 2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Mahin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Iqbal Chowdhury (2017231068)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Simple and Multivariate Regression Analysis, Heteroscedasticity and Homoscedasticity</a:t>
            </a:r>
          </a:p>
          <a:p>
            <a:pPr>
              <a:spcBef>
                <a:spcPts val="600"/>
              </a:spcBef>
            </a:pP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4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5F8DA-5B9B-D415-D05C-48D2DCC76F01}"/>
              </a:ext>
            </a:extLst>
          </p:cNvPr>
          <p:cNvSpPr txBox="1"/>
          <p:nvPr/>
        </p:nvSpPr>
        <p:spPr>
          <a:xfrm>
            <a:off x="540774" y="560439"/>
            <a:ext cx="540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About Dataset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B020D9-9401-9B5F-804D-68DB0FA04475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7056A84-E32E-3573-E328-1D5C5CBA7A38}"/>
              </a:ext>
            </a:extLst>
          </p:cNvPr>
          <p:cNvSpPr txBox="1"/>
          <p:nvPr/>
        </p:nvSpPr>
        <p:spPr>
          <a:xfrm>
            <a:off x="648929" y="1425678"/>
            <a:ext cx="1100229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chosen the dataset ‘Crimes in Boston’ which is basically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sz="1400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rime incident reports, provided by Boston Police Department (BPD) to document the initial details surrounding an incident to which BPD officers respond. This is a dataset containing records from the new crime incident report system, which includes a reduced set of fields focused on capturing the type of incident as well as when and where it occurred.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104A8-0DFF-39D7-9380-332A3B429A65}"/>
              </a:ext>
            </a:extLst>
          </p:cNvPr>
          <p:cNvSpPr txBox="1"/>
          <p:nvPr/>
        </p:nvSpPr>
        <p:spPr>
          <a:xfrm>
            <a:off x="648928" y="3028890"/>
            <a:ext cx="11002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Content</a:t>
            </a:r>
          </a:p>
          <a:p>
            <a:pPr algn="just" fontAlgn="base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 fontAlgn="base"/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Records begin in June 14, 2015 and continue to September 3, 2018. This dataset contains 327821 records over 2015-2018 timeframe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6133A-8AF6-9FF9-11A7-45C22AF0BA7E}"/>
              </a:ext>
            </a:extLst>
          </p:cNvPr>
          <p:cNvSpPr txBox="1"/>
          <p:nvPr/>
        </p:nvSpPr>
        <p:spPr>
          <a:xfrm>
            <a:off x="648929" y="4231993"/>
            <a:ext cx="1100229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Acknowledgements</a:t>
            </a:r>
          </a:p>
          <a:p>
            <a:pPr algn="just" fontAlgn="base"/>
            <a:endParaRPr lang="en-GB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 fontAlgn="base"/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 is a public source provided by </a:t>
            </a:r>
            <a:r>
              <a:rPr lang="en-GB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Boston. The most up-to-date version can be found 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47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283C7FF-2657-13ED-3F39-1BA707DE2AB3}"/>
              </a:ext>
            </a:extLst>
          </p:cNvPr>
          <p:cNvSpPr txBox="1"/>
          <p:nvPr/>
        </p:nvSpPr>
        <p:spPr>
          <a:xfrm>
            <a:off x="5968182" y="2411819"/>
            <a:ext cx="2153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ebas Neue" panose="020B0606020202050201" pitchFamily="34" charset="0"/>
              </a:rPr>
              <a:t>Thank </a:t>
            </a:r>
          </a:p>
          <a:p>
            <a:r>
              <a:rPr lang="en-US" sz="4800" dirty="0">
                <a:latin typeface="Bebas Neue" panose="020B0606020202050201" pitchFamily="34" charset="0"/>
              </a:rPr>
              <a:t>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FB7001-F853-58E0-AFF6-79E2373E070B}"/>
              </a:ext>
            </a:extLst>
          </p:cNvPr>
          <p:cNvCxnSpPr/>
          <p:nvPr/>
        </p:nvCxnSpPr>
        <p:spPr>
          <a:xfrm>
            <a:off x="5860026" y="2254210"/>
            <a:ext cx="0" cy="188487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05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D48990-F856-4DFC-6893-AD23EBE27568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Types of Data Mining/ Econometric Techniques used in Project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5E9C2-09BA-DA3C-FC92-55F0A95F39BB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F99DCBF-EFB1-2BC8-CFEE-F6D351FE2510}"/>
              </a:ext>
            </a:extLst>
          </p:cNvPr>
          <p:cNvSpPr txBox="1"/>
          <p:nvPr/>
        </p:nvSpPr>
        <p:spPr>
          <a:xfrm>
            <a:off x="914400" y="1553496"/>
            <a:ext cx="10186219" cy="2403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 Statistics (Explanatory Data Analysis)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Regression (Single and Multivariate Regression)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Hypothesis (F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Forecasting (ARIMA)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Heteroscedasticity (Breusch-Pagan Test and White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Multicollinearity (Variance Inflation Factor) </a:t>
            </a:r>
            <a:endParaRPr lang="en-GB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7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8F3F2-8B5D-79AC-0614-86C9BB17CECF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Theoretical Area for Topic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56B7A-09BF-6C0D-1FAC-8A29EBB9EFB2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EC7F51-2233-A0C2-1C3F-A0A71500787A}"/>
              </a:ext>
            </a:extLst>
          </p:cNvPr>
          <p:cNvSpPr txBox="1"/>
          <p:nvPr/>
        </p:nvSpPr>
        <p:spPr>
          <a:xfrm>
            <a:off x="806245" y="1710813"/>
            <a:ext cx="10805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data analysis would fit in the </a:t>
            </a:r>
            <a:r>
              <a:rPr lang="en-US" sz="14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macroeconomic area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this dataset is concerned with crime records of Boston from 2015-18 with more than 0.3 million records. 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78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Package Used in this Project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5C55E8A-C99B-1519-4418-3E14FA848E1A}"/>
              </a:ext>
            </a:extLst>
          </p:cNvPr>
          <p:cNvSpPr txBox="1"/>
          <p:nvPr/>
        </p:nvSpPr>
        <p:spPr>
          <a:xfrm>
            <a:off x="884904" y="1299103"/>
            <a:ext cx="107663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("ggplot2") 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General Scheme for Data Visualization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("stargazer")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creating quality tables and summary statistics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("aggr")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For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calculating or plot the amount of missing/imputed values in each variable and the amount of missing/imputed values in certain combinations of variable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("dplyr")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package for making data manipulation easier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("tidyverse")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opinionated collection of R packages designed for data science. All packages share an underlying design philosophy, grammar, and data structures.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("janitor")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expedite the initial data exploration and cleaning that comes with any new data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("forecast")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en-GB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provides methods and tools for displaying and analysing univariate time series forecasts including exponential smoothing via state space models and automatic ARIMA modelling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("magrittr")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provides a mechanism for chaining commands with a new forward pipe operator %&gt;% 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("wooldridge")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aims to lighten task by efficiently loading any dataset found in the text with a single command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("skedastic")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make diagnostic methods for detecting heteroscedasticity in linear regression model</a:t>
            </a:r>
          </a:p>
          <a:p>
            <a:pPr algn="just"/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install.packages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("lmtest")</a:t>
            </a:r>
            <a:r>
              <a:rPr lang="en-US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collection of tests datasets and examples for diagnostic checking in linear regression model </a:t>
            </a:r>
          </a:p>
        </p:txBody>
      </p:sp>
    </p:spTree>
    <p:extLst>
      <p:ext uri="{BB962C8B-B14F-4D97-AF65-F5344CB8AC3E}">
        <p14:creationId xmlns:p14="http://schemas.microsoft.com/office/powerpoint/2010/main" val="370634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Dataset in a Glimpse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0EC21E0-2C92-D66E-75D9-C43A7CFCD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4" y="1109843"/>
            <a:ext cx="11513568" cy="55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6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Visualizations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6EC4C7E-FDC1-A2B6-948A-F48F4AEEE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3" y="1896227"/>
            <a:ext cx="11005373" cy="2479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64149-CB49-29D0-0A76-A62346365729}"/>
              </a:ext>
            </a:extLst>
          </p:cNvPr>
          <p:cNvSpPr txBox="1"/>
          <p:nvPr/>
        </p:nvSpPr>
        <p:spPr>
          <a:xfrm>
            <a:off x="540774" y="1259110"/>
            <a:ext cx="344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 of crime data file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ABE6696-4DD4-55B4-9D2A-9287CA3854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8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Crime Data Plotting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8DD98E-8148-6506-C248-396F81604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43" y="1085242"/>
            <a:ext cx="3334024" cy="381122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F7FA71D-7B80-E73D-B84F-BDE885CF2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32" y="1290338"/>
            <a:ext cx="2975192" cy="340103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EB3DD6D8-4E6E-0A8E-A638-9D65D0EE5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8" y="1085243"/>
            <a:ext cx="3334024" cy="38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A3DE1-5CDA-6B00-91DB-F5F63BE12409}"/>
              </a:ext>
            </a:extLst>
          </p:cNvPr>
          <p:cNvSpPr txBox="1"/>
          <p:nvPr/>
        </p:nvSpPr>
        <p:spPr>
          <a:xfrm>
            <a:off x="540774" y="560439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duct Sans" panose="020B0403030502040203" pitchFamily="34" charset="0"/>
              </a:rPr>
              <a:t>Crime Analysis over District, Month, Year and Day of the Week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30DE213-F8D0-44EB-4BB8-5868B952067A}"/>
              </a:ext>
            </a:extLst>
          </p:cNvPr>
          <p:cNvCxnSpPr>
            <a:cxnSpLocks/>
          </p:cNvCxnSpPr>
          <p:nvPr/>
        </p:nvCxnSpPr>
        <p:spPr>
          <a:xfrm>
            <a:off x="648929" y="929771"/>
            <a:ext cx="151416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45B74913-AB8B-D374-0C58-EC172E21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6" y="1928369"/>
            <a:ext cx="2796531" cy="319679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301D8E8-DAC8-1854-BEC5-ADEAC091A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92" y="1928369"/>
            <a:ext cx="2796532" cy="319679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453F40B-01DA-0582-FFEB-A944EB208E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48" y="1928369"/>
            <a:ext cx="2796533" cy="319680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1DC7FD6-929B-E86B-0798-7A9FA8105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95" y="1928369"/>
            <a:ext cx="2796531" cy="31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0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708</Words>
  <Application>Microsoft Office PowerPoint</Application>
  <PresentationFormat>Widescreen</PresentationFormat>
  <Paragraphs>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Bebas Neue</vt:lpstr>
      <vt:lpstr>Arial</vt:lpstr>
      <vt:lpstr>Calibri Light</vt:lpstr>
      <vt:lpstr>Calibri</vt:lpstr>
      <vt:lpstr>Product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Rafiul Ahmed</dc:creator>
  <cp:lastModifiedBy>Rafiul Ahmed</cp:lastModifiedBy>
  <cp:revision>25</cp:revision>
  <dcterms:created xsi:type="dcterms:W3CDTF">2022-08-23T13:01:18Z</dcterms:created>
  <dcterms:modified xsi:type="dcterms:W3CDTF">2022-08-24T03:22:28Z</dcterms:modified>
</cp:coreProperties>
</file>